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0A143-35D3-0B07-22D8-B2010AF9E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7DC4E-C974-3976-437A-429570158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E5022-8A47-6F19-91A2-833AC0E1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4F8FD-0A29-7DDB-0B76-C5002779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1352A-DB24-FB5C-6B3D-CDEF7E43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5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16F1B-CF62-F5A3-BCC3-FCA9F0B5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AB50F-CD94-32B5-F534-AFC64D0B5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CEEF7-D576-A3BE-CCA6-93521E08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ACC96-E196-6A10-749A-D3003AC2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97262-07D9-38A2-67D2-7C249BF1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6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2DE265-326B-BFCE-7236-21054667C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C763F-5F45-A42C-C2D6-AFBAFAD2D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580EE-DF7B-AFC9-81C1-481B82D39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034E8-0496-B034-5298-50CE76CE7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082EB-4776-0386-317D-99514044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07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E162B-9D09-A9FD-6B54-4B1AB8C9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116EF-B9A0-A5CD-6E27-8DAFD8B0C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D1C47-45ED-7C96-1FC5-D0ED1EE9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3CD79-B862-6962-6325-DFBDF7BD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6CA4C-C730-73EF-A65D-88009F660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47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204B-A7FF-F905-821B-3811D4951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2DFC8-1CFB-E50E-41A3-7616C202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CE0FD-302D-B97D-8710-AFF06165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476A1-EEF4-DC78-8E1A-DCAD11C0C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7686B-B9B8-B8FC-BE5A-2C9F2D02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1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8477-9C5B-349E-EC81-A61F8B82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A692C-56B9-9F01-B4EC-1A2DE5E13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AC525-9A8D-B041-1928-A3F691FB4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7848C-07D1-9EDA-55EA-3637C6F42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D8D89-D81F-E485-22FE-1C55AA70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23153-F110-ECE7-8B6E-2EF399BB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4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E851-40EE-D268-654C-B0A3E4D2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92361-B81B-14F9-1ECA-0C0818C0C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0AD67-67A1-875F-E643-5D1D4AD7D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205645-7601-1BEB-1ECF-36EF65333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EDB419-94A8-C44A-EC9B-C97E3E0FE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D18691-7D2D-2B2C-CAE3-573D20A9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F5E70-1721-B74D-B069-9CCA8486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33CF04-B121-0E54-0E90-E5E14127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6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1CC3-7AFA-DB1D-2BE6-CD567D6BE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7E5A28-9496-7924-4BAF-A3B1516C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D3CF1-3301-377A-BD13-5CB1DFAE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F082-5492-F05E-39BE-C834762B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4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0FCEB-13BF-2778-5C70-F76FEA2D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D27DD-5795-65E4-AFDC-E59C584F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4448E-EC7A-C927-DB38-4D9630897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6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7CD50-E4FA-EB24-0AE2-BEAB968C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11554-E315-FC95-7BF6-03FE6CBA1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B6CF5-E72C-6198-4CCC-794A7C4F1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7F8FD-9B0C-2BE5-AB40-431043C19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E025E-4980-18ED-D9A4-E8636026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CD080-899B-6693-46A1-4E68A964C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93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BFCA7-61F4-41AD-A136-FDB66361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BEDCC-CFB4-6483-B29C-5E565F571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6498A-6BD2-1C77-B77C-915ACCC07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B8766-25B0-F9CB-75EF-CA518CB0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666BE-3EAB-5462-4292-213F77856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09BD9-468C-712B-0721-B83BA2EC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7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8BE405-D0C3-6AEF-BF91-8C3B8CA5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0DAF5-7248-2621-CFA9-490341B25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990E7-5430-DC5E-FC85-A8C41E37D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763160-7F37-43C4-95BA-7164653835B6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D5337-77A6-B010-50CB-14D2FA91C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D9C16-0123-622F-F66A-BEB102475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F3D548-1D48-4511-931E-53B4BD4AC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4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2A0A00-23E4-1CDC-11E4-FE2089742DF1}"/>
              </a:ext>
            </a:extLst>
          </p:cNvPr>
          <p:cNvSpPr txBox="1"/>
          <p:nvPr/>
        </p:nvSpPr>
        <p:spPr>
          <a:xfrm>
            <a:off x="7230359" y="1291472"/>
            <a:ext cx="3553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what you do or have copyable by others?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7E098-4950-49B7-6FB9-FEEAE0622B1D}"/>
              </a:ext>
            </a:extLst>
          </p:cNvPr>
          <p:cNvSpPr txBox="1"/>
          <p:nvPr/>
        </p:nvSpPr>
        <p:spPr>
          <a:xfrm>
            <a:off x="7137663" y="4271319"/>
            <a:ext cx="3553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what you do or have organised and usable?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8CFA0F-3F39-30D7-62DB-6B80666F89DC}"/>
              </a:ext>
            </a:extLst>
          </p:cNvPr>
          <p:cNvSpPr txBox="1"/>
          <p:nvPr/>
        </p:nvSpPr>
        <p:spPr>
          <a:xfrm>
            <a:off x="2755771" y="1291472"/>
            <a:ext cx="3553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what you do or have valuable to others? If so why?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A4B2B-A44E-2194-CC1E-4A34613FA5D4}"/>
              </a:ext>
            </a:extLst>
          </p:cNvPr>
          <p:cNvSpPr txBox="1"/>
          <p:nvPr/>
        </p:nvSpPr>
        <p:spPr>
          <a:xfrm>
            <a:off x="2755770" y="4271318"/>
            <a:ext cx="355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what you do or have rare? </a:t>
            </a:r>
          </a:p>
        </p:txBody>
      </p:sp>
    </p:spTree>
    <p:extLst>
      <p:ext uri="{BB962C8B-B14F-4D97-AF65-F5344CB8AC3E}">
        <p14:creationId xmlns:p14="http://schemas.microsoft.com/office/powerpoint/2010/main" val="3498415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1</cp:revision>
  <dcterms:created xsi:type="dcterms:W3CDTF">2025-04-20T20:08:56Z</dcterms:created>
  <dcterms:modified xsi:type="dcterms:W3CDTF">2025-04-20T20:10:55Z</dcterms:modified>
</cp:coreProperties>
</file>