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51009-CB38-B732-98DC-1E3E47CC7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3493CE-A12D-4DE3-FB1B-25B37A286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0D674-6A5D-A6C0-6EC0-9FCB587CC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7ED7E-20D4-45D3-9DF7-E1F31DC7E40A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709C0-B493-F480-163C-AE693C536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3FEE2-F342-2C04-5617-A9F9F9E9A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A6A20-437E-48BC-973A-7B825F573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2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5CF85-9515-53E3-1332-7F68ECAB0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FBE615-6E4C-8E4B-6F42-4524AB0D0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8DD9F-8F6C-E626-93D1-76A905391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7ED7E-20D4-45D3-9DF7-E1F31DC7E40A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E88D2-3CC8-3C8C-7C82-D3326FE10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626CB-1897-9ED1-20A0-60C01CCA7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A6A20-437E-48BC-973A-7B825F573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93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427A54-46A9-1EDA-6C31-1B528789FB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52DD60-82A4-2B55-D8F4-4BC93DBFB4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DDA9F-7668-7D95-9284-88D3E92A1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7ED7E-20D4-45D3-9DF7-E1F31DC7E40A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C7108-94D8-25D0-3713-AF7D89A79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62B9B-6345-84BB-5EAC-218F41B4A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A6A20-437E-48BC-973A-7B825F573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10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299DB-B818-D250-3C3E-96593AEF7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6A33D-236E-8799-561E-3B9687DA3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6D917-0124-399F-12C0-E5EC45CD1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7ED7E-20D4-45D3-9DF7-E1F31DC7E40A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1CD84-3590-3212-4E59-FF4BE1795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367AF-CB0E-263B-6E6A-41CABEAE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A6A20-437E-48BC-973A-7B825F573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222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1647B-800F-0BE6-6020-2B70A5F38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571825-24F1-122D-5824-F0FAC1867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079B-B21B-24E8-FCA6-6809C6994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7ED7E-20D4-45D3-9DF7-E1F31DC7E40A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A261C-8144-1C27-3418-9728EC6F6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F9619-6480-1F04-E575-F21A1F2EA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A6A20-437E-48BC-973A-7B825F573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40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676B4-B934-5AC2-4BA4-C4DA66857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92995-81E8-2F05-540C-42808B2E2E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73942-EC20-E323-016C-0B018EEE8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638C6-47CE-5271-C6CF-590D0FDD1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7ED7E-20D4-45D3-9DF7-E1F31DC7E40A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88B857-0871-9453-6E94-122108D5E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91125A-6E13-D283-1CFD-E0C4A830E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A6A20-437E-48BC-973A-7B825F573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876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45C6E-2940-0A20-6E05-FAC97D159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5DA2F0-1BF2-9023-73AE-2D275D475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724B4-2A47-BEAC-3890-464851DA4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CD6683-B54D-88EE-F8DE-6CBA974DD1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9B50FD-8ABD-0ED4-C463-98ACE0EDE2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79B6F1-A898-EBAF-5E1B-66EAD922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7ED7E-20D4-45D3-9DF7-E1F31DC7E40A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5FD33B-0822-402E-5127-63B89F8AD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9FD577-C515-E115-4FDB-6C10DF4D3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A6A20-437E-48BC-973A-7B825F573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73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EDD7D-940E-6378-7FC4-75C73740F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FC8CCE-DA68-AC8C-617C-BEA954A69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7ED7E-20D4-45D3-9DF7-E1F31DC7E40A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908E54-0C57-1101-2E67-26CA4E296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C37A97-792E-5463-CE6E-02DE6576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A6A20-437E-48BC-973A-7B825F573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79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1000C9-6938-331B-B521-7B6546D44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7ED7E-20D4-45D3-9DF7-E1F31DC7E40A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FAAEA8-88D6-BE0B-4ED2-32C782A1B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7C89F-179C-700B-3421-404422F8F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A6A20-437E-48BC-973A-7B825F573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46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BFBB9-BA64-8DD3-E658-E1986DB17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CFEAD-D732-4614-C82D-0C38B7970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0273C1-AB63-83E4-06E7-5682984C9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F8683F-F472-8D51-267B-21475C646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7ED7E-20D4-45D3-9DF7-E1F31DC7E40A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020EAE-8B87-0C26-7969-E66BF06AE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73E6D-FA1E-EFB3-A5CE-26957CFA9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A6A20-437E-48BC-973A-7B825F573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481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EF88F-A4DF-8744-003B-017DA9567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0BEC0E-3C5E-EE42-7B86-34DF697EB0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6E0C3A-23DB-57D6-0BEA-74A38A13ED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64A704-F53D-FF3B-E8B9-F88436963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7ED7E-20D4-45D3-9DF7-E1F31DC7E40A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7AC5B-3474-7A72-5C16-BEC2CDFD0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FF82E9-3FC7-C0CE-D283-CC61DBE95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A6A20-437E-48BC-973A-7B825F573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545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B0028B-9BEA-95C0-E024-025F93DF1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E772F-1337-3C9E-2447-CDC86B160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60328-9CF5-7E82-BAFD-E7EA9BBE24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17ED7E-20D4-45D3-9DF7-E1F31DC7E40A}" type="datetimeFigureOut">
              <a:rPr lang="en-GB" smtClean="0"/>
              <a:t>20/04/2025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45507-0031-9744-C89B-BFFB2242E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F0F14-D110-DC8C-D37F-28640D0DD4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CA6A20-437E-48BC-973A-7B825F573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11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4173897-37AF-DDEA-E39E-F0BC8AA6AB93}"/>
              </a:ext>
            </a:extLst>
          </p:cNvPr>
          <p:cNvSpPr txBox="1"/>
          <p:nvPr/>
        </p:nvSpPr>
        <p:spPr>
          <a:xfrm>
            <a:off x="7498080" y="1406819"/>
            <a:ext cx="2404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Your text here.</a:t>
            </a:r>
          </a:p>
          <a:p>
            <a:r>
              <a:rPr lang="en-GB" dirty="0"/>
              <a:t>Which roles might suit? How might you communicate with them?</a:t>
            </a:r>
          </a:p>
          <a:p>
            <a:r>
              <a:rPr lang="en-GB" dirty="0"/>
              <a:t>How reliant on them is your organisation?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592CF5-884E-420E-E4CE-887D384D4AE7}"/>
              </a:ext>
            </a:extLst>
          </p:cNvPr>
          <p:cNvSpPr txBox="1"/>
          <p:nvPr/>
        </p:nvSpPr>
        <p:spPr>
          <a:xfrm>
            <a:off x="4893564" y="1406819"/>
            <a:ext cx="2404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Your text here.</a:t>
            </a:r>
          </a:p>
          <a:p>
            <a:r>
              <a:rPr lang="en-GB" dirty="0"/>
              <a:t>Which roles might suit? How might you communicate with them?</a:t>
            </a:r>
          </a:p>
          <a:p>
            <a:r>
              <a:rPr lang="en-GB" dirty="0"/>
              <a:t>How reliant on them is your organisation?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24A0F-74F8-234A-3532-C97AA3D7FF10}"/>
              </a:ext>
            </a:extLst>
          </p:cNvPr>
          <p:cNvSpPr txBox="1"/>
          <p:nvPr/>
        </p:nvSpPr>
        <p:spPr>
          <a:xfrm>
            <a:off x="7498080" y="4000667"/>
            <a:ext cx="2404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Your text here.</a:t>
            </a:r>
          </a:p>
          <a:p>
            <a:r>
              <a:rPr lang="en-GB" dirty="0"/>
              <a:t>Which roles might suit? How might you communicate with them?</a:t>
            </a:r>
          </a:p>
          <a:p>
            <a:r>
              <a:rPr lang="en-GB" dirty="0"/>
              <a:t>How reliant on them is your organisation?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881BDB-3F38-A5B7-147C-A3E1797CC243}"/>
              </a:ext>
            </a:extLst>
          </p:cNvPr>
          <p:cNvSpPr txBox="1"/>
          <p:nvPr/>
        </p:nvSpPr>
        <p:spPr>
          <a:xfrm>
            <a:off x="4893564" y="4000667"/>
            <a:ext cx="2404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Your text here.</a:t>
            </a:r>
          </a:p>
          <a:p>
            <a:r>
              <a:rPr lang="en-GB" dirty="0"/>
              <a:t>Which roles might suit? How might you communicate with them?</a:t>
            </a:r>
          </a:p>
          <a:p>
            <a:r>
              <a:rPr lang="en-GB" dirty="0"/>
              <a:t>How reliant on them is your organisation?</a:t>
            </a:r>
          </a:p>
        </p:txBody>
      </p:sp>
    </p:spTree>
    <p:extLst>
      <p:ext uri="{BB962C8B-B14F-4D97-AF65-F5344CB8AC3E}">
        <p14:creationId xmlns:p14="http://schemas.microsoft.com/office/powerpoint/2010/main" val="3211661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Raschbauer</dc:creator>
  <cp:lastModifiedBy>Jennifer Raschbauer</cp:lastModifiedBy>
  <cp:revision>2</cp:revision>
  <dcterms:created xsi:type="dcterms:W3CDTF">2025-04-20T19:54:28Z</dcterms:created>
  <dcterms:modified xsi:type="dcterms:W3CDTF">2025-04-20T19:57:48Z</dcterms:modified>
</cp:coreProperties>
</file>