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07A8-93E6-21DF-0ACA-4935A8EDD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8D438-2229-B444-81A3-2EB8E4501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86E56-E3A7-3788-413C-FB2AEA9A9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8B8F-E1EB-E583-64A5-CF64467F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0A11-442F-7736-CC25-71FB486A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8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3EF42-C3F3-3795-0119-9843EC4F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75A0CE-2834-30E6-73E4-950984ED8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9E07F-0424-CDFD-9A82-324D7C18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3EBCD-EA64-E409-36B6-69F11C99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43B55-9C3A-1DC9-FB0A-CD383689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5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90337-3C05-BF81-1130-B976D3C343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BCD0D-6B45-8B04-E4C6-D736C427E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97E7E-6922-1779-6078-BB4398600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95130-BA47-E200-E60A-7969CE852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5A64D-3161-F0F6-4CFF-1F20A89B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33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0EC84-9CFF-F26D-A79B-4BF50F58A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6B789-3D67-A701-A56C-2E396C1A5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9FAC2-345E-0199-DBDB-B133E4C1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0C307-0B4E-2A75-DF7F-39A0C205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1DF1F-390C-44F5-FE15-7A0665A8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6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43A7C-0F3C-0821-AFCD-27CD60EED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4D65B-552A-17CA-0D3E-5685822DD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C7767-57F9-0438-6014-D49862DCE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BB48C-1796-1D3E-8D6E-29F35D8C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FAB1F-D034-FB51-EE43-63FEA9D4B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85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D011-01F8-4304-DCB7-2F7854E0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4B02D-4F79-E6C7-6EA4-3412E7FE8B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EADEE-CCAD-937C-AB27-14CE60946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1B703-A2A4-82D7-CD26-D4BD6A8E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3F9F0-97A1-980E-B12F-5310214BF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95A0C-96BF-EA1C-ED51-89B34FA8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51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03226-D2BA-14C2-6407-6FBFE739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34952-CCCD-01F3-51F8-C93821CC7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BD3EC-E8C1-A99C-2089-8CB2BFE18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4BF23D-D697-F57B-54C4-A439B9568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68D2D3-4CFE-B204-58B8-374676C90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FE02F-84A5-4331-376E-C2EA05B2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B05F00-8B2C-DF58-907D-FDCA7BF5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BC7568-D3FA-36E3-4428-5A493BE7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3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C3E4-33B0-31AF-120B-EAA931F9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712AEA-E082-9935-0FFB-FD5EAE1F7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7EB0D-B9D8-66CC-BC7D-E2DA0F47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581EF-7360-AC2F-59ED-B96683E2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8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67DDE-31D3-8231-1C91-CB449FBD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D4AA0-8A92-DDA2-9387-A29814E77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27547-4608-8C2D-73F0-C83D3D28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29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6AC0-B278-A1D4-CF1B-88D8BFFE0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18F25-7703-A124-DF51-DBC4A0C8D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FA59A-B79E-F135-65E4-0C4A418D9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37F9A-3E40-3436-3ADD-958114172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32B32-69C8-A577-6586-6BB6253D0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3DF0A-482B-6579-1A95-754F0D40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57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0FB6-FA9D-FB85-0CA8-028FE108E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5C5660-1BAB-7032-D5EC-BE9AA2775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A5C55-0615-63ED-D33F-C7493F7CD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FBD71-EDD2-CA99-D863-FC985058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0237E-6F44-981E-4A49-ED364490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008B6-32FD-B425-E9D5-9109DDB9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5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38098-8A8E-2C10-C461-020D8901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D6102-EA67-5595-C927-CC6A24916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949A2-7081-4F0E-F17E-0EBAEE0B8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92FC3-3B1A-4A5D-96AF-3FA5FAF40F74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99F1C-991A-0BB7-40B6-F954D3599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01C83-9E02-B665-42E7-74E4F4378C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501DE4-AAE4-430B-A994-AC79B2707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89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17EA28-DE06-C122-0BDD-25FE8B9C00D3}"/>
              </a:ext>
            </a:extLst>
          </p:cNvPr>
          <p:cNvSpPr txBox="1"/>
          <p:nvPr/>
        </p:nvSpPr>
        <p:spPr>
          <a:xfrm>
            <a:off x="7620001" y="1348033"/>
            <a:ext cx="3192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20E493-61C0-70F4-1231-075623ADAB48}"/>
              </a:ext>
            </a:extLst>
          </p:cNvPr>
          <p:cNvSpPr txBox="1"/>
          <p:nvPr/>
        </p:nvSpPr>
        <p:spPr>
          <a:xfrm>
            <a:off x="7620001" y="4125646"/>
            <a:ext cx="3192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8011E-9E1D-2911-51E1-4AEE135E3C28}"/>
              </a:ext>
            </a:extLst>
          </p:cNvPr>
          <p:cNvSpPr txBox="1"/>
          <p:nvPr/>
        </p:nvSpPr>
        <p:spPr>
          <a:xfrm>
            <a:off x="4763730" y="4125646"/>
            <a:ext cx="23744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C86D0E-9A13-C666-0DD8-6B9BE8D0D847}"/>
              </a:ext>
            </a:extLst>
          </p:cNvPr>
          <p:cNvSpPr txBox="1"/>
          <p:nvPr/>
        </p:nvSpPr>
        <p:spPr>
          <a:xfrm>
            <a:off x="4837472" y="1348033"/>
            <a:ext cx="2300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11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1</cp:revision>
  <dcterms:created xsi:type="dcterms:W3CDTF">2025-04-20T19:25:36Z</dcterms:created>
  <dcterms:modified xsi:type="dcterms:W3CDTF">2025-04-20T19:30:49Z</dcterms:modified>
</cp:coreProperties>
</file>