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B1EEC-4A6C-F205-9276-D5A7D542C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9675DC-266C-6518-1053-32B0793BF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4A9C1-9B4B-F2BC-1EAF-D89A6079F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3143-B716-46BC-A00F-06E204ECA5A5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C4B8C-81CF-1906-0FA5-33074272C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C5876-6C1A-4C04-427B-55B394296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5E31-330B-452E-8AD7-86DABD7FC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28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1C75E-7158-CFCF-EC5F-DB8159D35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83E9BA-9A74-156B-6946-9DECF44CB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E3997F-F3D2-5C8C-AC73-7C9200C25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3143-B716-46BC-A00F-06E204ECA5A5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E9D47-23BF-E6F8-1B09-CBABC6A39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8FBE9-F3E7-391D-3C78-85B1D699A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5E31-330B-452E-8AD7-86DABD7FC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287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F40A85-CA84-0DD8-F7B4-616DE4E6E4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1C4AFB-B551-EB6D-1BAC-6D86B2D5E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CA051-5593-7CFE-195B-66597DCCD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3143-B716-46BC-A00F-06E204ECA5A5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DCE9B-A9A1-E96D-1B54-1557F02F9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3E96C-0F90-9048-0411-4C97054EE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5E31-330B-452E-8AD7-86DABD7FC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968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D84E2-C3D1-B18A-41B0-F4441E141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901BC-CEB8-B604-CDAA-EB7B3A55F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0BEB8-C355-5BE5-677B-84A66E0E5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3143-B716-46BC-A00F-06E204ECA5A5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A3B55-9126-F1E9-5EA9-C32FCCF11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4FC2C-1B7C-FBD8-64EB-B412013E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5E31-330B-452E-8AD7-86DABD7FC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969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67C48-B06D-9C35-1571-B5B7BB873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458E55-F035-217A-82BB-8C093AB56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D1F56-64DE-D68C-47F9-69A632E51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3143-B716-46BC-A00F-06E204ECA5A5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00EA5-DF17-3571-80C5-59ACF7AE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F05B5-37C1-FD5E-E679-16FCF1392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5E31-330B-452E-8AD7-86DABD7FC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92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56A3A-853F-CF89-F036-C889BEA34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958D4-522B-0308-15EF-D6967E683C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419525-777D-84F3-96EF-859FCD585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39FB0-BC71-FD62-E67F-6F0EB3BDD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3143-B716-46BC-A00F-06E204ECA5A5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6E2C3E-7AAA-FE9E-BF07-CCE18DC50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0A37E9-BD79-A6D6-E5AA-E558D9CDA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5E31-330B-452E-8AD7-86DABD7FC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43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5A6B7-4D5E-27C7-6D78-88A354F48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4EA0D7-621C-B6F3-D996-080F3F4F2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D91773-DEEF-21E3-6DCD-2ABFD943B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15D91B-98A8-F287-2276-309F377318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623CD8-DD9E-E386-9601-16F911C53E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113AF0-1D7D-30EB-5FB7-662936F20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3143-B716-46BC-A00F-06E204ECA5A5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B621F8-B3EA-0315-6E45-B2E64A14D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291142-5460-DDA6-6E8D-4BCF72880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5E31-330B-452E-8AD7-86DABD7FC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81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4E431-A451-5875-D0D8-106E7B549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FDB11-92A2-D34B-B202-D7D140577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3143-B716-46BC-A00F-06E204ECA5A5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7F0ABC-ED13-71EC-E399-2DE32F901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24BFE4-CA12-5661-8A9D-76AE6A430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5E31-330B-452E-8AD7-86DABD7FC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3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71B1C8-1F82-9DD6-228B-B615E27A0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3143-B716-46BC-A00F-06E204ECA5A5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E821AE-105E-8803-B88E-564413717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025971-6FAF-D40C-FF21-5271F65B0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5E31-330B-452E-8AD7-86DABD7FC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223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26011-3AA5-7F4D-0412-7A5BEB6C6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5AA21-68F8-6203-5228-AAB39538D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E3C658-F09A-09CB-F71D-E9F8D7685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3C63C0-E4D1-6664-34FD-DB9FC3A8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3143-B716-46BC-A00F-06E204ECA5A5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DEBDD4-1A16-57A0-FB2E-887AB7E8F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B81B2-9752-A6C2-E135-C6E992BDB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5E31-330B-452E-8AD7-86DABD7FC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09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98D15-7E0D-57B9-CF66-CBF93CAD9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A951FC-AEC1-6294-6171-6C792D052A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AF06D5-B5C7-8C3C-1DF2-D97C4ECA06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91A1F3-A90C-5F05-F92F-1812FCCF5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3143-B716-46BC-A00F-06E204ECA5A5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5A9CB4-5E89-1591-EBFB-35D7268C3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EBE76-7236-A571-3D3E-83D56C637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75E31-330B-452E-8AD7-86DABD7FC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970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F6C53A-918C-F149-510A-22F95379A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186B41-18AD-ABDE-27AF-61084890B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176AC-AE2E-D2B0-A21A-4BE8A5DF46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EE3143-B716-46BC-A00F-06E204ECA5A5}" type="datetimeFigureOut">
              <a:rPr lang="en-GB" smtClean="0"/>
              <a:t>23/05/2025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1CC36-5CE5-1D59-17F8-948BC1F57E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45D2D-A26A-2290-6B62-25027FD9F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F75E31-330B-452E-8AD7-86DABD7FCE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38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colorful rectangular shapes with text&#10;&#10;AI-generated content may be incorrect.">
            <a:extLst>
              <a:ext uri="{FF2B5EF4-FFF2-40B4-BE49-F238E27FC236}">
                <a16:creationId xmlns:a16="http://schemas.microsoft.com/office/drawing/2014/main" id="{9C181C50-75FD-CB5F-F9F4-918CE1DF75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383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Jennifer Raschbauer</dc:creator>
  <cp:lastModifiedBy>Jennifer Raschbauer</cp:lastModifiedBy>
  <cp:revision>1</cp:revision>
  <dcterms:created xsi:type="dcterms:W3CDTF">2025-05-23T07:02:16Z</dcterms:created>
  <dcterms:modified xsi:type="dcterms:W3CDTF">2025-05-23T07:03:53Z</dcterms:modified>
</cp:coreProperties>
</file>