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A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9D079-CC33-ADD4-9B10-6A10566E6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10F4E2-7EE7-08BF-D64F-10151243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AEEF1-C23B-FD86-31A1-9EBCCDF1D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22900-7432-B62B-CB3F-0966077BF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34396-22AC-866A-B839-5BA5C9D5C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5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864A0-32F4-A56E-12F5-080C86AD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847218-8E4F-97C5-44D9-C758C7F91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E19D5-E2E7-ADE0-16EB-BDF018D47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AF181-F425-1EB2-7DC9-D4A43324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FF258-18BE-BAF7-6005-B4ADC48E8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35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F72C0E-9BBD-0708-19C4-ECF0830F1D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76BAEF-4074-0348-8E6E-C49DA061D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98CD5-6F0A-C7C4-8AD0-2E251DC8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A75F7-4B76-4F7E-5B06-03D08C87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AF356-DEFD-E39F-0439-C3635D2E7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43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F99CC-F973-F77D-3C35-456F6DBBC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2FD3B-60DA-C992-9FA6-09A53EA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09903-CE62-CD4E-855E-6CFDF4EA3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20DC5-0127-906B-16F7-4EAC71549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466A9-9ADB-BCB5-A958-53475D14D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36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99DE6-E5CA-202D-0FD1-DFAAD58CD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92BC0-DB20-E4CB-9207-8381E3E82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1AFF2-7BDA-2931-E040-9E1A53A34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FA3BA-C99F-446B-733F-89AC500C7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B3343-34A8-AD9A-7D3D-73F91D38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14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8DC6-B724-1503-D839-E3D5D8C7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85A5C-A972-2431-3F14-A53A6EBB9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EFA35-85C3-BC35-28AB-64825FC59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1752E-588C-5AD6-B51A-98EB11D7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AC075-B7D9-931E-F0C8-18E30379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529A8-EB68-F9BB-72AD-664C1FF4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41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C4DE0-A9A6-420E-E401-605A7D6C5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EE230-99A2-8489-291A-7C8B9A419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CD6F2-1E08-382D-AC9E-3B14DE9EC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D6B0CC-4215-E1F1-68A8-823C19E7C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E834E1-5BB6-E400-F073-94DF550EA8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44FAAE-4997-7A47-DB51-38814470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AC4C5B-5BC7-9062-14DD-B73FCA8E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7EF2DB-4BDE-B971-2EF0-0B4DB45FC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0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548D3-7FB3-D384-319E-318BD7BF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82E18E-1780-5DDE-FC30-07E0325B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411407-3603-2D88-12C9-E8994A613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F7750-6D30-E343-F0E7-C63071EE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6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A0CDC0-4997-5B6A-E5C2-2EAE10433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7E895C-5C51-FF0B-6D1B-0C8F8598E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28674-A52F-C37D-4E45-74ADCF9E3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347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85A6A-D98A-F925-2573-C084B468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67DAE-183F-C8E7-F468-CFEC5F43D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ED5BB-8352-EC48-DEA7-7F1755C06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5BB7C9-E6AA-6CAB-CFF9-9D4F8212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4FDB4-D8B1-2AC5-747B-EDA33DB4F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0C5F1-775A-B9FF-FEE1-96BB92F0B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8BE8-94ED-10F8-A11F-1D0EA1FBD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524729-F1FF-F0E0-8014-3C2B75760D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378E6-8A13-B03A-9315-B91912718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2582F-48B2-BDEF-ABE8-BBD74DA7D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34972-8411-80CA-A001-AAED803B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984C8-2427-9A77-E7A8-208CE7E7A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5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AAA431-EC36-EF69-F243-B3DA93A5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E0C1D-AD45-F685-DB86-804D1BE88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50993-9A88-3307-A1CC-15ED2A778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31E53A-E234-4B32-A7DF-6A63EDA7A36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D9590-3415-41D9-DA6F-65577B492B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91CCC-EC43-9D1D-C91A-C1618B73F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7D7EB0-C61E-4F96-BD96-C63E625359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65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DAE7F42-04D9-864D-25D7-BFCACD325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154723"/>
              </p:ext>
            </p:extLst>
          </p:nvPr>
        </p:nvGraphicFramePr>
        <p:xfrm>
          <a:off x="6201383" y="304132"/>
          <a:ext cx="5469003" cy="6254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001">
                  <a:extLst>
                    <a:ext uri="{9D8B030D-6E8A-4147-A177-3AD203B41FA5}">
                      <a16:colId xmlns:a16="http://schemas.microsoft.com/office/drawing/2014/main" val="58971967"/>
                    </a:ext>
                  </a:extLst>
                </a:gridCol>
                <a:gridCol w="1823001">
                  <a:extLst>
                    <a:ext uri="{9D8B030D-6E8A-4147-A177-3AD203B41FA5}">
                      <a16:colId xmlns:a16="http://schemas.microsoft.com/office/drawing/2014/main" val="3335664793"/>
                    </a:ext>
                  </a:extLst>
                </a:gridCol>
                <a:gridCol w="1823001">
                  <a:extLst>
                    <a:ext uri="{9D8B030D-6E8A-4147-A177-3AD203B41FA5}">
                      <a16:colId xmlns:a16="http://schemas.microsoft.com/office/drawing/2014/main" val="28858654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Option 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Option 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Option 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8929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739490"/>
                  </a:ext>
                </a:extLst>
              </a:tr>
              <a:tr h="55674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7660582"/>
                  </a:ext>
                </a:extLst>
              </a:tr>
              <a:tr h="56560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727535"/>
                  </a:ext>
                </a:extLst>
              </a:tr>
              <a:tr h="49962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415663"/>
                  </a:ext>
                </a:extLst>
              </a:tr>
              <a:tr h="48076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939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158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019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7913479"/>
                  </a:ext>
                </a:extLst>
              </a:tr>
              <a:tr h="44290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08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164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32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949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75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55152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EF2A78A-DA0A-1EFF-DA91-21575D28D4D6}"/>
              </a:ext>
            </a:extLst>
          </p:cNvPr>
          <p:cNvSpPr txBox="1"/>
          <p:nvPr/>
        </p:nvSpPr>
        <p:spPr>
          <a:xfrm>
            <a:off x="1536569" y="311085"/>
            <a:ext cx="2799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Score each option against each question 1 – 10.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05E8A2D-7FF8-D533-175A-D34F0BB6B074}"/>
              </a:ext>
            </a:extLst>
          </p:cNvPr>
          <p:cNvSpPr/>
          <p:nvPr/>
        </p:nvSpPr>
        <p:spPr>
          <a:xfrm>
            <a:off x="4845376" y="395926"/>
            <a:ext cx="1145241" cy="646331"/>
          </a:xfrm>
          <a:prstGeom prst="rightArrow">
            <a:avLst/>
          </a:prstGeom>
          <a:solidFill>
            <a:srgbClr val="95A800"/>
          </a:solidFill>
          <a:ln>
            <a:solidFill>
              <a:srgbClr val="95A8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D6C9BF-6AE1-E8C1-8890-D5EB77B1965F}"/>
              </a:ext>
            </a:extLst>
          </p:cNvPr>
          <p:cNvSpPr txBox="1"/>
          <p:nvPr/>
        </p:nvSpPr>
        <p:spPr>
          <a:xfrm>
            <a:off x="4930218" y="534425"/>
            <a:ext cx="904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Totals:</a:t>
            </a:r>
          </a:p>
        </p:txBody>
      </p:sp>
    </p:spTree>
    <p:extLst>
      <p:ext uri="{BB962C8B-B14F-4D97-AF65-F5344CB8AC3E}">
        <p14:creationId xmlns:p14="http://schemas.microsoft.com/office/powerpoint/2010/main" val="28923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Raschbauer</dc:creator>
  <cp:lastModifiedBy>Jennifer Raschbauer</cp:lastModifiedBy>
  <cp:revision>1</cp:revision>
  <dcterms:created xsi:type="dcterms:W3CDTF">2025-04-20T20:35:00Z</dcterms:created>
  <dcterms:modified xsi:type="dcterms:W3CDTF">2025-04-20T20:45:31Z</dcterms:modified>
</cp:coreProperties>
</file>