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1D40-B448-DDAA-9695-C55685AE2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248B9-9E25-6716-A567-A4B05A0E3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6F40A-6FF7-9216-11CE-D8423AF4B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6F7-7026-CF75-86CD-326D0F2B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24CB3-607A-8337-EDD2-9D3BBCF4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685EA-B2B4-E570-48BE-54E90B1C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E2E44-39ED-6105-B156-9FA2A0580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CFDA9-E19E-1493-593A-FA26F1F6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23D42-C9DA-BAE9-B515-A4396603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3F3FE-F71B-980B-C898-9BF7FA959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78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30C77-0E6E-A754-734A-E03EBB6D3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8B03D-DF81-6E0E-676D-0377AF9E0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965D6-A80C-38B9-2B60-A16947E5C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26B7C-F938-0E93-9F07-B0EE638E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DB1C9-D14F-91D9-D7F8-76199AF3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4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E1F2C-C102-DA71-F13C-2EBC57F7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19B81-C3A2-D557-F21C-5EDE7A2C9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E8DA0-8360-1FC8-C189-40F5EBE2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68908-0905-239F-F459-81158200C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BF644-BB9E-368A-44F9-A685B41A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83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1061-DAA1-946A-92B4-899DEDE86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ADFB8-BBDE-8852-C76D-B3CCF4D06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44065-C46D-E0EA-3D63-9C9D879C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7ADBA-2851-A6D8-AC7B-57C5D4A8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23388-4400-F6BC-3E35-0B20D80A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59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579DE-A190-0F49-BF04-1A7A2293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9CB72-7AB5-5719-65DA-0916B179D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1C51C-51B9-FC02-13A9-7F6A54355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150E8-A4C4-988D-7C74-498036791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9C0B5-050A-06D8-A1CD-A0A774AC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27E59-AE5C-F4C1-33E4-850BEBFE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66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DA29-52EE-7381-0923-31A2B165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622F5-C689-60C1-182B-09C16DE71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B8322-59ED-2189-4555-EC631E4B0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D69EC-C7E1-36DF-75ED-6ECB7F8D3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3A76BB-7C9A-B169-7409-62990A977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88935-A567-A2E9-03E7-B14B03BC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0A1FA0-3EFF-5A47-AECC-0F67307E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7386B1-EC8B-A86D-024B-A9259909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7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23C6D-44BC-8D6F-50F6-D36B0857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CEBD6-A511-78CD-4E26-425260B7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ECAA33-A5EF-37DB-F957-29ADCC40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D2C256-26BA-5527-E9CC-5B77BB03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83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48658-F7DD-D73F-44D2-85244ECB9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E3CFA8-71F5-4158-B0BD-D4FE6FD0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74DF7-BC93-9891-01F6-073CD812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6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5CB0-E616-88D2-0526-E19DD8B2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D9CE-0D8F-E208-21CB-2670C07A9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D5A21-3A0A-8EB5-BF96-6077D9320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FCD1-1E2A-1BDD-44D7-89FB55DE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4031F-0DB7-199F-1588-3DFFD3E01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A0779-4FA7-3A50-0515-3004ED8D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47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97AA9-02DE-6D1C-8622-8685699F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A54516-67AC-5831-2224-1D0712C6C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D6AD6-4568-C6CC-23B5-03AF7BDEA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742A9-BB8D-67CB-FC5C-A083BC3CE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E9B3C-207A-740B-B2BA-A1B89DF1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2A5CB-AF9B-7D17-DE1F-B8A4F0F5B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87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6A0386-1FC5-BC74-EDB5-D6E1D03E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B36C6-3956-D0A1-C3FC-CBA82FF9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9988C-A47A-257C-2861-0066534FE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A774A1-FFED-4470-AB49-7E99D51E207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E5341-6FD6-6340-8920-6EB4BBAD9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4C3E4-2546-C927-3913-A57C2606A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D010BC-61E7-4411-B912-E61022090C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4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421955-184B-DC81-CC86-113E3F6ED6DF}"/>
              </a:ext>
            </a:extLst>
          </p:cNvPr>
          <p:cNvSpPr txBox="1"/>
          <p:nvPr/>
        </p:nvSpPr>
        <p:spPr>
          <a:xfrm>
            <a:off x="7240905" y="581025"/>
            <a:ext cx="452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Your text here….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82960B-2BBF-30EC-5649-447826D48115}"/>
              </a:ext>
            </a:extLst>
          </p:cNvPr>
          <p:cNvSpPr txBox="1"/>
          <p:nvPr/>
        </p:nvSpPr>
        <p:spPr>
          <a:xfrm>
            <a:off x="7240905" y="3705225"/>
            <a:ext cx="452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Your text here….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BC4F65-D52D-14A4-1ADA-C9488C67432F}"/>
              </a:ext>
            </a:extLst>
          </p:cNvPr>
          <p:cNvSpPr txBox="1"/>
          <p:nvPr/>
        </p:nvSpPr>
        <p:spPr>
          <a:xfrm>
            <a:off x="2245233" y="3769233"/>
            <a:ext cx="452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Your text here….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5A663C-C308-1E3C-73C5-A7D6C569D89E}"/>
              </a:ext>
            </a:extLst>
          </p:cNvPr>
          <p:cNvSpPr txBox="1"/>
          <p:nvPr/>
        </p:nvSpPr>
        <p:spPr>
          <a:xfrm>
            <a:off x="2245232" y="581025"/>
            <a:ext cx="452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here….</a:t>
            </a:r>
          </a:p>
        </p:txBody>
      </p:sp>
    </p:spTree>
    <p:extLst>
      <p:ext uri="{BB962C8B-B14F-4D97-AF65-F5344CB8AC3E}">
        <p14:creationId xmlns:p14="http://schemas.microsoft.com/office/powerpoint/2010/main" val="181823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1</cp:revision>
  <dcterms:created xsi:type="dcterms:W3CDTF">2025-07-14T11:15:47Z</dcterms:created>
  <dcterms:modified xsi:type="dcterms:W3CDTF">2025-07-14T11:18:29Z</dcterms:modified>
</cp:coreProperties>
</file>